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64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CFF"/>
    <a:srgbClr val="0086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513" autoAdjust="0"/>
  </p:normalViewPr>
  <p:slideViewPr>
    <p:cSldViewPr snapToGrid="0">
      <p:cViewPr varScale="1">
        <p:scale>
          <a:sx n="119" d="100"/>
          <a:sy n="119" d="100"/>
        </p:scale>
        <p:origin x="10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1233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7318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1283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9787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817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800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1507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910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712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5344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155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8461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AD676-26BF-41A4-B085-F7E1C794DE50}" type="datetimeFigureOut">
              <a:rPr lang="ko-KR" altLang="en-US" smtClean="0"/>
              <a:t>2020-05-07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6AE73-E9C6-414C-9533-50A3F4691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8521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F82CBB3D-5B73-4B39-9792-54C9E91C5B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484" y="127720"/>
            <a:ext cx="9537032" cy="660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601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329</TotalTime>
  <Words>0</Words>
  <Application>Microsoft Office PowerPoint</Application>
  <PresentationFormat>A4 용지(210x297mm)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Heesoo Park</dc:creator>
  <cp:lastModifiedBy>Heesoo Park</cp:lastModifiedBy>
  <cp:revision>109</cp:revision>
  <dcterms:created xsi:type="dcterms:W3CDTF">2020-02-04T02:13:03Z</dcterms:created>
  <dcterms:modified xsi:type="dcterms:W3CDTF">2020-05-07T04:57:43Z</dcterms:modified>
</cp:coreProperties>
</file>